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20" dt="2024-10-21T16:18:47.294"/>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10/31/2024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307.png"/></Relationships>
</file>

<file path=ppt/slides/_rels/slide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57.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7.png"/></Relationships>
</file>

<file path=ppt/slides/_rels/slide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6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2.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62.png"/><Relationship Id="rId7" Type="http://schemas.openxmlformats.org/officeDocument/2006/relationships/image" Target="../media/image326.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64.png"/><Relationship Id="rId5" Type="http://schemas.openxmlformats.org/officeDocument/2006/relationships/image" Target="../media/image328.png"/><Relationship Id="rId10" Type="http://schemas.openxmlformats.org/officeDocument/2006/relationships/image" Target="../media/image350.png"/><Relationship Id="rId4" Type="http://schemas.openxmlformats.org/officeDocument/2006/relationships/image" Target="../media/image363.png"/><Relationship Id="rId9" Type="http://schemas.openxmlformats.org/officeDocument/2006/relationships/image" Target="../media/image336.png"/></Relationships>
</file>

<file path=ppt/slides/_rels/slide6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7.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372.png"/></Relationships>
</file>

<file path=ppt/slides/_rels/slide67.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4" Type="http://schemas.openxmlformats.org/officeDocument/2006/relationships/image" Target="../media/image38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7.xml"/><Relationship Id="rId5" Type="http://schemas.openxmlformats.org/officeDocument/2006/relationships/image" Target="../media/image384.png"/><Relationship Id="rId4" Type="http://schemas.openxmlformats.org/officeDocument/2006/relationships/image" Target="../media/image383.png"/></Relationships>
</file>

<file path=ppt/slides/_rels/slide71.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7.xml"/><Relationship Id="rId5" Type="http://schemas.openxmlformats.org/officeDocument/2006/relationships/image" Target="../media/image350.png"/><Relationship Id="rId4" Type="http://schemas.openxmlformats.org/officeDocument/2006/relationships/image" Target="../media/image387.png"/></Relationships>
</file>

<file path=ppt/slides/_rels/slide72.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7.xml"/><Relationship Id="rId5" Type="http://schemas.openxmlformats.org/officeDocument/2006/relationships/image" Target="../media/image391.png"/><Relationship Id="rId4" Type="http://schemas.openxmlformats.org/officeDocument/2006/relationships/image" Target="../media/image390.png"/></Relationships>
</file>

<file path=ppt/slides/_rels/slide73.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7.xml"/><Relationship Id="rId5" Type="http://schemas.openxmlformats.org/officeDocument/2006/relationships/image" Target="../media/image397.png"/><Relationship Id="rId4" Type="http://schemas.openxmlformats.org/officeDocument/2006/relationships/image" Target="../media/image396.png"/></Relationships>
</file>

<file path=ppt/slides/_rels/slide7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7.xml"/><Relationship Id="rId6" Type="http://schemas.openxmlformats.org/officeDocument/2006/relationships/image" Target="../media/image402.png"/><Relationship Id="rId5" Type="http://schemas.openxmlformats.org/officeDocument/2006/relationships/image" Target="../media/image401.png"/><Relationship Id="rId4" Type="http://schemas.openxmlformats.org/officeDocument/2006/relationships/image" Target="../media/image400.png"/></Relationships>
</file>

<file path=ppt/slides/_rels/slide76.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image" Target="../media/image405.png"/></Relationships>
</file>

<file path=ppt/slides/_rels/slide77.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13.png"/><Relationship Id="rId1" Type="http://schemas.openxmlformats.org/officeDocument/2006/relationships/slideLayout" Target="../slideLayouts/slideLayout7.xml"/><Relationship Id="rId4" Type="http://schemas.openxmlformats.org/officeDocument/2006/relationships/image" Target="../media/image415.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020794" y="4983981"/>
            <a:ext cx="6136751" cy="4588741"/>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449947" y="4853348"/>
            <a:ext cx="7440063" cy="1886213"/>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591504" y="4808482"/>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6923728"/>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3765525" y="7163500"/>
            <a:ext cx="4277322" cy="1743318"/>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3678621" y="7078717"/>
            <a:ext cx="1728952"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2402846" y="8937024"/>
            <a:ext cx="3534268" cy="3115110"/>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13" name="Picture 12">
            <a:extLst>
              <a:ext uri="{FF2B5EF4-FFF2-40B4-BE49-F238E27FC236}">
                <a16:creationId xmlns:a16="http://schemas.microsoft.com/office/drawing/2014/main" id="{4FE388E6-C047-6653-A4EC-A17527069A54}"/>
              </a:ext>
            </a:extLst>
          </p:cNvPr>
          <p:cNvPicPr>
            <a:picLocks noChangeAspect="1"/>
          </p:cNvPicPr>
          <p:nvPr/>
        </p:nvPicPr>
        <p:blipFill>
          <a:blip r:embed="rId3"/>
          <a:stretch>
            <a:fillRect/>
          </a:stretch>
        </p:blipFill>
        <p:spPr>
          <a:xfrm>
            <a:off x="686430" y="6799025"/>
            <a:ext cx="7440063" cy="4963218"/>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3471</TotalTime>
  <Words>4426</Words>
  <Application>Microsoft Office PowerPoint</Application>
  <PresentationFormat>Custom</PresentationFormat>
  <Paragraphs>552</Paragraphs>
  <Slides>80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31</cp:revision>
  <dcterms:created xsi:type="dcterms:W3CDTF">2024-08-20T15:24:36Z</dcterms:created>
  <dcterms:modified xsi:type="dcterms:W3CDTF">2024-11-01T01:43:28Z</dcterms:modified>
</cp:coreProperties>
</file>